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0" r:id="rId5"/>
    <p:sldId id="274" r:id="rId6"/>
    <p:sldId id="271" r:id="rId7"/>
    <p:sldId id="260" r:id="rId8"/>
    <p:sldId id="265" r:id="rId9"/>
    <p:sldId id="264" r:id="rId10"/>
    <p:sldId id="266" r:id="rId11"/>
    <p:sldId id="261" r:id="rId12"/>
    <p:sldId id="262" r:id="rId13"/>
    <p:sldId id="272" r:id="rId14"/>
    <p:sldId id="263" r:id="rId15"/>
    <p:sldId id="268" r:id="rId16"/>
    <p:sldId id="269" r:id="rId17"/>
    <p:sldId id="273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480" y="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833E2-9BFE-4048-97A1-9AE3A2BD99C6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4197D-3085-4B8C-9B60-8F8DA44A30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435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833E2-9BFE-4048-97A1-9AE3A2BD99C6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4197D-3085-4B8C-9B60-8F8DA44A30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1081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833E2-9BFE-4048-97A1-9AE3A2BD99C6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4197D-3085-4B8C-9B60-8F8DA44A30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0076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833E2-9BFE-4048-97A1-9AE3A2BD99C6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4197D-3085-4B8C-9B60-8F8DA44A30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800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833E2-9BFE-4048-97A1-9AE3A2BD99C6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4197D-3085-4B8C-9B60-8F8DA44A30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4888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833E2-9BFE-4048-97A1-9AE3A2BD99C6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4197D-3085-4B8C-9B60-8F8DA44A30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971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833E2-9BFE-4048-97A1-9AE3A2BD99C6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4197D-3085-4B8C-9B60-8F8DA44A30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5602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833E2-9BFE-4048-97A1-9AE3A2BD99C6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4197D-3085-4B8C-9B60-8F8DA44A30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0120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833E2-9BFE-4048-97A1-9AE3A2BD99C6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4197D-3085-4B8C-9B60-8F8DA44A30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14945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833E2-9BFE-4048-97A1-9AE3A2BD99C6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4197D-3085-4B8C-9B60-8F8DA44A30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070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833E2-9BFE-4048-97A1-9AE3A2BD99C6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4197D-3085-4B8C-9B60-8F8DA44A30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220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2833E2-9BFE-4048-97A1-9AE3A2BD99C6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D4197D-3085-4B8C-9B60-8F8DA44A30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6966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hyperlink" Target="http://school329.spb.ru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885" y="516834"/>
            <a:ext cx="1064026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Цифровое сопровождение 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интерактивного взаимодействия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участников школьных международных проек</a:t>
            </a:r>
            <a:r>
              <a:rPr lang="ru-RU" sz="3600" b="1" dirty="0" smtClean="0"/>
              <a:t>тов</a:t>
            </a:r>
            <a:endParaRPr lang="ru-RU" sz="3600" b="1" dirty="0"/>
          </a:p>
        </p:txBody>
      </p:sp>
      <p:pic>
        <p:nvPicPr>
          <p:cNvPr id="11266" name="Picture 2" descr="http://school329.spb.ru/docs/%D0%B3%D0%B8%D0%BC%D0%BD%D0%B0%D0%B7%D0%B8%D1%8F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9016" y="2709508"/>
            <a:ext cx="4960618" cy="2796771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</a:ln>
        </p:spPr>
      </p:pic>
      <p:pic>
        <p:nvPicPr>
          <p:cNvPr id="11268" name="Picture 4" descr="https://im0-tub-ru.yandex.net/i?id=63e50de49f2494a7788d12aac070f9e2-l&amp;n=1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8885" y="2709508"/>
            <a:ext cx="4196794" cy="2796770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1386086" y="5782540"/>
            <a:ext cx="29699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ГБОУ лицей № 329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Санкт-Петербург, Россия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99916" y="5782539"/>
            <a:ext cx="38166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Гимназия № 2 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Волковыск, Беларусь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5830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20200214_132434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714" y="4148082"/>
            <a:ext cx="3200399" cy="2337465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5" name="Рисунок 4" descr="IMG_20200214_132508.jpg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4890602" y="4148082"/>
            <a:ext cx="2814329" cy="2312353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6" name="Рисунок 5" descr="IMG_20200214_133230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58420" y="4148082"/>
            <a:ext cx="2532146" cy="2312354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7" name="Рисунок 6" descr="IMG_20200123_103835.jpg"/>
          <p:cNvPicPr/>
          <p:nvPr/>
        </p:nvPicPr>
        <p:blipFill>
          <a:blip r:embed="rId5" cstate="email"/>
          <a:stretch>
            <a:fillRect/>
          </a:stretch>
        </p:blipFill>
        <p:spPr>
          <a:xfrm>
            <a:off x="4890602" y="113343"/>
            <a:ext cx="2644140" cy="3525520"/>
          </a:xfrm>
          <a:prstGeom prst="rect">
            <a:avLst/>
          </a:prstGeom>
        </p:spPr>
      </p:pic>
      <p:pic>
        <p:nvPicPr>
          <p:cNvPr id="8" name="Рисунок 7" descr="IMG_20200123_103819.jpg"/>
          <p:cNvPicPr/>
          <p:nvPr/>
        </p:nvPicPr>
        <p:blipFill>
          <a:blip r:embed="rId6" cstate="email"/>
          <a:stretch>
            <a:fillRect/>
          </a:stretch>
        </p:blipFill>
        <p:spPr>
          <a:xfrm>
            <a:off x="8400897" y="110803"/>
            <a:ext cx="2646045" cy="3528060"/>
          </a:xfrm>
          <a:prstGeom prst="rect">
            <a:avLst/>
          </a:prstGeom>
        </p:spPr>
      </p:pic>
      <p:pic>
        <p:nvPicPr>
          <p:cNvPr id="10" name="Рисунок 9" descr="рогатки.jpg"/>
          <p:cNvPicPr/>
          <p:nvPr/>
        </p:nvPicPr>
        <p:blipFill>
          <a:blip r:embed="rId7" cstate="email"/>
          <a:stretch>
            <a:fillRect/>
          </a:stretch>
        </p:blipFill>
        <p:spPr>
          <a:xfrm>
            <a:off x="1100272" y="474658"/>
            <a:ext cx="2924175" cy="3164205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68706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48490" y="131480"/>
            <a:ext cx="42999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Практический этап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09930" y="3061252"/>
            <a:ext cx="2838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Переписка с </a:t>
            </a:r>
            <a:r>
              <a:rPr lang="ru-RU" dirty="0" err="1" smtClean="0"/>
              <a:t>Сидорчмк</a:t>
            </a:r>
            <a:r>
              <a:rPr lang="ru-RU" dirty="0" smtClean="0"/>
              <a:t> Т.Л.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5061" y="808383"/>
            <a:ext cx="6258296" cy="3889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25815" y="242844"/>
            <a:ext cx="4445391" cy="2726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7193" y="2342445"/>
            <a:ext cx="5974743" cy="4079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9854" y="3000108"/>
            <a:ext cx="6456244" cy="3421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2524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59427" y="377686"/>
            <a:ext cx="50838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Презентационный этап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83685">
            <a:off x="356162" y="2022905"/>
            <a:ext cx="5382025" cy="302738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7" name="Рисунок 6" descr="IMG_20200320_101156.jpg"/>
          <p:cNvPicPr>
            <a:picLocks noChangeAspect="1"/>
          </p:cNvPicPr>
          <p:nvPr/>
        </p:nvPicPr>
        <p:blipFill>
          <a:blip r:embed="rId3" cstate="email">
            <a:lum bright="20000"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61367" y="1206117"/>
            <a:ext cx="3769241" cy="2940330"/>
          </a:xfrm>
          <a:prstGeom prst="rect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0811" y="4071898"/>
            <a:ext cx="4444887" cy="2584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35379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390275" y="646331"/>
            <a:ext cx="1134452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«Благодаря работе над проектом узнала о том, насколько интересно было жить детям много лет назад без компьютеров, мобильных телефонов» </a:t>
            </a:r>
          </a:p>
          <a:p>
            <a:pPr algn="r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Почадина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Ангелина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«Спасибо за возможность быть ближе к нашим бабушкам и дедушкам. Всегда буду заботиться о них» 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Бабенко Марк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«А какой доброй стала бабушка. Сейчас она с удовольствием общается со мной на разные темы»</a:t>
            </a:r>
          </a:p>
          <a:p>
            <a:pPr algn="r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Сизов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Матвей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«Мне очень понравилось работать с шестиклассниками из Белоруссии. Мы нашли общую тему для разговора»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Фролов Ярослав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«Я и моя бабушка благодарим всех организаторов проекта за умение заинтересовать детей общей работой и сплочение разных поколений»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Ларичева Катя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«Огромное спасибо нашему классному руководителю Татьяне Петровне и организаторам проекта за прекрасную инициативу. Я всегда уважал дедушку, а сейчас проникся ещё большей к нему любовью»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Прибытков Арсений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«На всю дворовую компанию у них был только один мяч и один велосипед, но ребята умели этим дорожить. Дедушка всегда говорил мне: «Не важно количество того, что ты имеешь, важно, как ты к этому относишься и каким человеком вырастешь»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Сорокин Мирон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64072" y="0"/>
            <a:ext cx="36892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Оценочный этап</a:t>
            </a:r>
          </a:p>
        </p:txBody>
      </p:sp>
    </p:spTree>
    <p:extLst>
      <p:ext uri="{BB962C8B-B14F-4D97-AF65-F5344CB8AC3E}">
        <p14:creationId xmlns:p14="http://schemas.microsoft.com/office/powerpoint/2010/main" val="55924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 rot="10800000" flipV="1">
            <a:off x="390213" y="25642"/>
            <a:ext cx="11603003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«Я узнал много о детстве не только своего дедушки, но и бабушек одноклассников. Этот проект сблизил всю нашу семью. Мы сравнивали детство 3-х поколений. И это было здорово»</a:t>
            </a:r>
          </a:p>
          <a:p>
            <a:pPr algn="r"/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Севашевич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Иван</a:t>
            </a:r>
          </a:p>
          <a:p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«Я сейчас стала лучше понимать, почему бабушка всегда настоятельно рекомендует мне хорошо учиться» </a:t>
            </a:r>
          </a:p>
          <a:p>
            <a:pPr algn="r"/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Харитоник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Диана</a:t>
            </a:r>
          </a:p>
          <a:p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«Мы договорились, что я буду учить бабушку работать за компьютером, её любознательность послужила мне примером»</a:t>
            </a:r>
          </a:p>
          <a:p>
            <a:pPr algn="r"/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Штоп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Денис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«Я и не думал, что это будет так интересно. Любимая бабушка стала мне ещё ближе, теплее, роднее»</a:t>
            </a:r>
          </a:p>
          <a:p>
            <a:pPr algn="r"/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Янчевский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Павел</a:t>
            </a:r>
          </a:p>
          <a:p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«Сейчас мы всем классом играем в те игры,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которых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раньше даже не имели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представления.</a:t>
            </a:r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Хочется выразить благодарность любимому учителю Тамаре Леонтьевне за то, что она пригласила меня для участия в этом проекте и направила в работе над ним»</a:t>
            </a:r>
          </a:p>
          <a:p>
            <a:pPr algn="r"/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Герман Павел</a:t>
            </a:r>
          </a:p>
          <a:p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«Благодарна работе в проекте. Мы вернули из небытия незаслуженно забытые игры, а бабушек и дедушек в мир чудесных воспоминаний. Проект стал своеобразным мостом времени между поколениями. Очень надеемся на дальнейшее сотрудничество в такой замечательной команде единомышленников» </a:t>
            </a:r>
          </a:p>
          <a:p>
            <a:pPr algn="r"/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Сидорчик Т.Л.</a:t>
            </a:r>
          </a:p>
          <a:p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00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00320_101156.jpg"/>
          <p:cNvPicPr>
            <a:picLocks noChangeAspect="1"/>
          </p:cNvPicPr>
          <p:nvPr/>
        </p:nvPicPr>
        <p:blipFill>
          <a:blip r:embed="rId2" cstate="email">
            <a:lum bright="20000"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002" y="595866"/>
            <a:ext cx="5617445" cy="4382086"/>
          </a:xfrm>
          <a:prstGeom prst="rect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</p:pic>
      <p:pic>
        <p:nvPicPr>
          <p:cNvPr id="3" name="Рисунок 2" descr="IMG_20200320_101215.jpg"/>
          <p:cNvPicPr>
            <a:picLocks noChangeAspect="1"/>
          </p:cNvPicPr>
          <p:nvPr/>
        </p:nvPicPr>
        <p:blipFill>
          <a:blip r:embed="rId3" cstate="email">
            <a:lum bright="20000"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9447" y="2786909"/>
            <a:ext cx="5546442" cy="3564654"/>
          </a:xfrm>
          <a:prstGeom prst="rect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6904178" y="856294"/>
            <a:ext cx="41767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Печатный вариант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сборника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847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0169" y="510545"/>
            <a:ext cx="6558196" cy="3813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0774" y="2984026"/>
            <a:ext cx="6383655" cy="3589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975627" y="546956"/>
            <a:ext cx="50573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Электронный  вариант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сборника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42939" y="2072233"/>
            <a:ext cx="843852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http://school329.spb.ru/</a:t>
            </a:r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s://ds05.infourok.ru/uploads/ex/1119/0001ab40-ffc4a976/img11.jpg"/>
          <p:cNvPicPr/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2352" y="675248"/>
            <a:ext cx="6302326" cy="1041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3205" y="3559126"/>
            <a:ext cx="8651631" cy="2474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67752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6225" y="377687"/>
            <a:ext cx="11032435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Организационно-подготовительный этап</a:t>
            </a:r>
          </a:p>
          <a:p>
            <a:pPr algn="ctr"/>
            <a:endParaRPr lang="ru-RU" sz="36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проекта «Детство моих бабушек и дедушек»</a:t>
            </a:r>
          </a:p>
          <a:p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ыяснить, чем отличается детство бабушек и дедушек от детства современных детей? Есть ли у них что-то общее?</a:t>
            </a:r>
          </a:p>
          <a:p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2400" dirty="0" smtClean="0"/>
          </a:p>
          <a:p>
            <a:r>
              <a:rPr lang="ru-RU" sz="2400" dirty="0" smtClean="0"/>
              <a:t>-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мультимедийный продукт на тему “Детство моих бабушек и дедушек ”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воспитывать уважительное отношение к старшим членам семьи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развивать навыки проектной и исследовательской деятельности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развивать навыки групповой и самостоятельной работы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развивать навыки интервьюирования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82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27610" y="113846"/>
            <a:ext cx="883049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Организационно-подготовительный этап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международной группы участников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C:\Users\Учитель\AppData\Local\Temp\IMG_0171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6770" y="1404136"/>
            <a:ext cx="4352925" cy="3264535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4" name="Рисунок 3" descr="C:\Users\Администратор\AppData\Local\Temp\IMG-6d09eb78b23f47d566112e4f62308113-V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34563" y="1404137"/>
            <a:ext cx="4721915" cy="3264535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295674" y="4762475"/>
            <a:ext cx="43529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Творческая группа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6Б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класса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классными руководителями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Привезенцевой Татьяной Петровной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Осиповой Ольгой Александровной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ГБОУ лицей № 329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Санкт-Петербург, Россия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98974" y="4762475"/>
            <a:ext cx="439309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Творческая группа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класса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классным руководителем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Сидорчик Тамарой Леонтьевной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ГОУ Гимназия № 2 ,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Волковыск, Беларусь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9965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6593" y="474222"/>
            <a:ext cx="1113182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проекта </a:t>
            </a:r>
            <a:endParaRPr lang="ru-RU" sz="4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Детство моих бабушек и дедушек»</a:t>
            </a:r>
          </a:p>
          <a:p>
            <a:pPr algn="ctr"/>
            <a:endParaRPr lang="ru-RU" sz="40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4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детстве человек должен пройти </a:t>
            </a:r>
          </a:p>
          <a:p>
            <a:pPr algn="ctr"/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эмоциональную школу – </a:t>
            </a:r>
          </a:p>
          <a:p>
            <a:pPr algn="ctr"/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школу воспитания добрых чувств</a:t>
            </a:r>
          </a:p>
          <a:p>
            <a:pPr algn="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Сухомлинский</a:t>
            </a:r>
          </a:p>
        </p:txBody>
      </p:sp>
      <p:pic>
        <p:nvPicPr>
          <p:cNvPr id="3" name="Рисунок 2" descr="https://ds05.infourok.ru/uploads/ex/1119/0001ab40-ffc4a976/img11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7011" y="2103274"/>
            <a:ext cx="5110990" cy="132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92315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4523" y="1013791"/>
            <a:ext cx="1055535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информации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Воспоминания бабушек и дедушек</a:t>
            </a:r>
          </a:p>
          <a:p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и предметы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где прошло детство?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домашние и уличные игры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увлечения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любимые детские игрушки 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круг чтения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88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5646" y="1014818"/>
            <a:ext cx="3643009" cy="5624521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3" name="Рисунок 2" descr="D:\детство бабушек и дедушек\Янчевский павел\письмо бабушки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1664" y="1014817"/>
            <a:ext cx="3649264" cy="5624521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4299461" y="1869583"/>
            <a:ext cx="3461397" cy="32316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Письма</a:t>
            </a:r>
          </a:p>
          <a:p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Телефонные разговоры</a:t>
            </a:r>
          </a:p>
          <a:p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Интернет-переписка</a:t>
            </a:r>
          </a:p>
          <a:p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Встречи на каникулах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882648" y="90191"/>
            <a:ext cx="4547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Аналитический этап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999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74830" y="243950"/>
            <a:ext cx="42999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Практический этап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коллаж.jpg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410489" y="1575522"/>
            <a:ext cx="5611853" cy="4122231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7" name="Рисунок 6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285311" y="1113891"/>
            <a:ext cx="2690532" cy="1999371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63512" y="1113891"/>
            <a:ext cx="2616929" cy="207581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11" name="Рисунок 10" descr="класс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0119" y="3413316"/>
            <a:ext cx="3862316" cy="3027241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72550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елочные игрушки.jpg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9874882" y="3459059"/>
            <a:ext cx="2027994" cy="305562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3" name="Рисунок 2" descr="снегурочка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0496" y="3475577"/>
            <a:ext cx="2039087" cy="3022585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5" name="Рисунок 4" descr="одень куклу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544219" y="211822"/>
            <a:ext cx="2183319" cy="2809875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6" name="Рисунок 5" descr="ab326c101b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2106" y="3737146"/>
            <a:ext cx="3668645" cy="2743456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7" name="Рисунок 6" descr="любимые игрушки.jpg"/>
          <p:cNvPicPr/>
          <p:nvPr/>
        </p:nvPicPr>
        <p:blipFill>
          <a:blip r:embed="rId6" cstate="email"/>
          <a:stretch>
            <a:fillRect/>
          </a:stretch>
        </p:blipFill>
        <p:spPr>
          <a:xfrm>
            <a:off x="245240" y="207397"/>
            <a:ext cx="4881125" cy="326818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8" name="Рисунок 7" descr="куклы-обереги.jpg"/>
          <p:cNvPicPr/>
          <p:nvPr/>
        </p:nvPicPr>
        <p:blipFill>
          <a:blip r:embed="rId7" cstate="email"/>
          <a:stretch>
            <a:fillRect/>
          </a:stretch>
        </p:blipFill>
        <p:spPr>
          <a:xfrm>
            <a:off x="5566428" y="276937"/>
            <a:ext cx="3537726" cy="2679644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9" name="Рисунок 8" descr="C:\Users\3300\Desktop\IMG-e1f1355f5f46a27219dc8dbba9836764-V.jpg"/>
          <p:cNvPicPr/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5240" y="4124117"/>
            <a:ext cx="3141980" cy="2356485"/>
          </a:xfrm>
          <a:prstGeom prst="rect">
            <a:avLst/>
          </a:prstGeom>
          <a:noFill/>
          <a:ln w="19050">
            <a:solidFill>
              <a:schemeClr val="accent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48141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а машинке.jpg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2908055" y="295581"/>
            <a:ext cx="3397843" cy="2638688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3" name="Рисунок 2" descr="https://ne-kurim.ru/forum/attachments/7089071-jpg.793744/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73758" y="3231869"/>
            <a:ext cx="2277730" cy="3389285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4" name="Рисунок 3" descr="https://img.buzzfeed.com/buzzfeed-static/static/2017-02/15/9/asset/buzzfeed-prod-web-10/sub-buzz-13926-1487167649-1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59792" y="3667378"/>
            <a:ext cx="3827409" cy="2743348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0074808" y="280575"/>
            <a:ext cx="1812393" cy="3096229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92854" y="295581"/>
            <a:ext cx="2158116" cy="2936288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2" name="Рисунок 11" descr="IMG-20191212-WA0003.jpg"/>
          <p:cNvPicPr/>
          <p:nvPr/>
        </p:nvPicPr>
        <p:blipFill>
          <a:blip r:embed="rId7" cstate="email"/>
          <a:stretch>
            <a:fillRect/>
          </a:stretch>
        </p:blipFill>
        <p:spPr>
          <a:xfrm>
            <a:off x="6649124" y="280575"/>
            <a:ext cx="3074724" cy="2638688"/>
          </a:xfrm>
          <a:prstGeom prst="rect">
            <a:avLst/>
          </a:prstGeom>
          <a:ln w="19050">
            <a:solidFill>
              <a:schemeClr val="accent2">
                <a:lumMod val="75000"/>
              </a:schemeClr>
            </a:solidFill>
          </a:ln>
        </p:spPr>
      </p:pic>
      <p:pic>
        <p:nvPicPr>
          <p:cNvPr id="14" name="Рисунок 13" descr="вышибалы.jpg"/>
          <p:cNvPicPr/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854" y="3667378"/>
            <a:ext cx="3359426" cy="2743348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61622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788</TotalTime>
  <Words>613</Words>
  <Application>Microsoft Office PowerPoint</Application>
  <PresentationFormat>Произвольный</PresentationFormat>
  <Paragraphs>96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User</cp:lastModifiedBy>
  <cp:revision>57</cp:revision>
  <dcterms:created xsi:type="dcterms:W3CDTF">2020-03-15T11:37:16Z</dcterms:created>
  <dcterms:modified xsi:type="dcterms:W3CDTF">2020-04-03T11:03:05Z</dcterms:modified>
</cp:coreProperties>
</file>