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CC"/>
    <a:srgbClr val="3E1F00"/>
    <a:srgbClr val="1B311F"/>
    <a:srgbClr val="422C16"/>
    <a:srgbClr val="0C788E"/>
    <a:srgbClr val="006666"/>
    <a:srgbClr val="6600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90" d="100"/>
          <a:sy n="90" d="100"/>
        </p:scale>
        <p:origin x="-744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F730-4903-4312-ABE2-97E1B18BCC6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C550-C232-4B21-A7B9-DD429CF1F85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8472-0E29-4A0F-893E-2E297C02CCC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808FE-C148-4AF9-BA0F-9BEF28E8CAE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D7CBE-423C-4447-AE53-DB36958F0EA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550E-27E9-4537-ACA4-0E31C613882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D7D9-1999-463E-A43D-63CE069D350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D53D-EC1B-4A3C-A2EE-FE5E6492E6D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FF96-CCCD-472A-B241-0B073FE3E61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30A65-BE24-4556-B8EC-34384D3D205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AE9BD-D802-44B3-9CE7-7776322CECA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2FEA06-B35C-49CD-944B-AD6AE8EA77A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OGPvJWIbvwPbJ1v7INemFw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2" descr="D:\Фото\2015-2016\Фото гимназия\DSCF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-12700" y="26988"/>
            <a:ext cx="7969250" cy="16732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Гродненская область</a:t>
            </a:r>
            <a:b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Волковыск</a:t>
            </a:r>
            <a:b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ГУО «Гимназия №2 г. Волковыска»</a:t>
            </a:r>
            <a:endParaRPr lang="es-ES" sz="28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170"/>
          <p:cNvSpPr txBox="1">
            <a:spLocks noChangeArrowheads="1"/>
          </p:cNvSpPr>
          <p:nvPr/>
        </p:nvSpPr>
        <p:spPr bwMode="auto">
          <a:xfrm>
            <a:off x="-12700" y="1906588"/>
            <a:ext cx="6305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ru-RU" altLang="ru-RU" sz="3000" b="1" i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«КТД в современном учреждении образования:</a:t>
            </a:r>
            <a:endParaRPr lang="ru-RU" altLang="ru-RU" sz="3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altLang="ru-RU" sz="3000" b="1" i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«Гимназическое телевидение «Гимназия.</a:t>
            </a:r>
            <a:r>
              <a:rPr lang="en-US" altLang="ru-RU" sz="3000" b="1" i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altLang="ru-RU" sz="3000" b="1" i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как возможность стать успешным»</a:t>
            </a:r>
            <a:endParaRPr lang="ru-RU" altLang="ru-RU" sz="3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5" descr="http://gim2volk.info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850" y="2349500"/>
            <a:ext cx="25812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-26988" y="4941888"/>
            <a:ext cx="5040313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500" b="1" i="1">
                <a:latin typeface="Times New Roman" pitchFamily="18" charset="0"/>
                <a:cs typeface="Times New Roman" pitchFamily="18" charset="0"/>
              </a:rPr>
              <a:t>Личик Александр Анатольевич, заместитель директора по воспитательной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endParaRPr lang="en-US" alt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816350"/>
          </a:xfrm>
        </p:spPr>
        <p:txBody>
          <a:bodyPr/>
          <a:lstStyle/>
          <a:p>
            <a:pPr algn="just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Сегодня наша гимназия имеет свой интернет-канал «Гимназия.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» на сайте </a:t>
            </a:r>
            <a:r>
              <a:rPr lang="en-US" altLang="ru-RU" b="1" u="sng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altLang="ru-RU" b="1" u="sng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altLang="ru-RU" b="1" u="sng" smtClean="0">
                <a:latin typeface="Times New Roman" pitchFamily="18" charset="0"/>
                <a:cs typeface="Times New Roman" pitchFamily="18" charset="0"/>
                <a:hlinkClick r:id="rId2"/>
              </a:rPr>
              <a:t>youtube</a:t>
            </a:r>
            <a:r>
              <a:rPr lang="ru-RU" altLang="ru-RU" b="1" u="sng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altLang="ru-RU" b="1" u="sng" smtClean="0">
                <a:latin typeface="Times New Roman" pitchFamily="18" charset="0"/>
                <a:cs typeface="Times New Roman" pitchFamily="18" charset="0"/>
                <a:hlinkClick r:id="rId2"/>
              </a:rPr>
              <a:t>com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[Интернет-ресурс, режим ввода: </a:t>
            </a:r>
            <a:r>
              <a:rPr lang="ru-RU" altLang="ru-RU" b="1" u="sng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https://www.youtube.com/channel/UCOGPvJWIbvwPbJ1v7INemFw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], а так же интерактивный холл с возможностью трансляции видеопродуктов участников гимназического сообщества.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«ЗАЧЕМ?»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2400" b="1" u="sng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В первую</a:t>
            </a:r>
            <a:r>
              <a:rPr lang="ru-RU" altLang="ru-RU" sz="2400" u="sng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очередь, это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информационное средство</a:t>
            </a:r>
          </a:p>
          <a:p>
            <a:pPr algn="just"/>
            <a:r>
              <a:rPr lang="ru-RU" altLang="ru-RU" sz="2400" b="1" u="sng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, это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трибуна для выступления со своей инициативой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b="1" u="sng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, это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организационно-педагогическое средство формирования активной гражданской позиции подрастающего поколения</a:t>
            </a:r>
          </a:p>
          <a:p>
            <a:pPr algn="just"/>
            <a:r>
              <a:rPr lang="ru-RU" altLang="ru-RU" sz="2400" b="1" u="sng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В-четвёрты</a:t>
            </a:r>
            <a:r>
              <a:rPr lang="ru-RU" altLang="ru-RU" sz="2400" b="1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, это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одна из форм внеклассной занятости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гимназистов.</a:t>
            </a:r>
          </a:p>
          <a:p>
            <a:pPr algn="just"/>
            <a:r>
              <a:rPr lang="ru-RU" altLang="ru-RU" sz="2400" b="1" u="sng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В-пятых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, это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средство связи с родителями, общественностью</a:t>
            </a:r>
          </a:p>
          <a:p>
            <a:pPr algn="just"/>
            <a:r>
              <a:rPr lang="ru-RU" altLang="ru-RU" sz="2400" b="1" u="sng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В-шестых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, это 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средство аккумулирования  и сохранения исторической памяти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«ПОЧЕМУ?»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Подготовка материалов для гимназического телевидения – это самостоятельный поиск и обработка информации, представление её в эфире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. Таким образом, телепроект – универсальный способ практического приобретения  учащимися умений и навыков работы с информацией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«ПОЧЕМУ КТД?»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u="sng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«Гусеница проектной деятельности»:</a:t>
            </a:r>
          </a:p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«Я – участник дел для меня и для всех». </a:t>
            </a:r>
          </a:p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«Я – организатор рассказа о наших делах многим</a:t>
            </a:r>
          </a:p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– «Я – соавтор «Портфеля идей</a:t>
            </a:r>
          </a:p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4 этап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«Я – организатор значимой деятельности «для меня и для всех». 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Технология «Создавать с целью»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Что мы хотим сказать? (определение содержательного блока)</a:t>
            </a:r>
          </a:p>
          <a:p>
            <a:pPr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Кто это будет смотреть? (определение целевой аудитории)</a:t>
            </a:r>
          </a:p>
          <a:p>
            <a:pPr algn="just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Что изменится после просмотра в лучшую сторону?</a:t>
            </a:r>
          </a:p>
          <a:p>
            <a:pPr algn="just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Метод «Стихотворение на листе»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􀀀 Говорят, что я …</a:t>
            </a:r>
          </a:p>
          <a:p>
            <a:pPr marL="0" indent="0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􀀀 В молодости, мне было сложно …</a:t>
            </a:r>
          </a:p>
          <a:p>
            <a:pPr marL="0" indent="0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􀀀 Мне бы хотелось помочь …</a:t>
            </a:r>
          </a:p>
          <a:p>
            <a:pPr marL="0" indent="0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􀀀 Я создаю …</a:t>
            </a:r>
          </a:p>
          <a:p>
            <a:pPr marL="0" indent="0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􀀀 Мое сообщество -­‐-­‐ это …</a:t>
            </a:r>
          </a:p>
          <a:p>
            <a:pPr marL="0" indent="0">
              <a:spcBef>
                <a:spcPct val="0"/>
              </a:spcBef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􀀀 Мы  можем изменить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3637"/>
          </a:xfrm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«Гимназия.</a:t>
            </a: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мы можем изменить мир к лучшему – так давайте начнем с себя!!!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735263"/>
            <a:ext cx="71723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18019</TotalTime>
  <Words>318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Diseño predeterminado</vt:lpstr>
      <vt:lpstr>Слайд 1</vt:lpstr>
      <vt:lpstr>Гродненская область г. Волковыск ГУО «Гимназия №2 г. Волковыска»</vt:lpstr>
      <vt:lpstr>ЧТО?</vt:lpstr>
      <vt:lpstr>«ЗАЧЕМ?»</vt:lpstr>
      <vt:lpstr>«ПОЧЕМУ?» </vt:lpstr>
      <vt:lpstr>«ПОЧЕМУ КТД?» </vt:lpstr>
      <vt:lpstr>Технология «Создавать с целью»</vt:lpstr>
      <vt:lpstr>Метод «Стихотворение на листе»</vt:lpstr>
      <vt:lpstr>«Гимназия.TV» - мы можем изменить мир к лучшему – так давайте начнем с себя!!!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teacher</cp:lastModifiedBy>
  <cp:revision>763</cp:revision>
  <dcterms:created xsi:type="dcterms:W3CDTF">2010-05-23T14:28:12Z</dcterms:created>
  <dcterms:modified xsi:type="dcterms:W3CDTF">2015-11-21T06:31:04Z</dcterms:modified>
</cp:coreProperties>
</file>