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5"/>
  </p:notesMasterIdLst>
  <p:sldIdLst>
    <p:sldId id="257" r:id="rId3"/>
    <p:sldId id="256" r:id="rId4"/>
    <p:sldId id="262" r:id="rId5"/>
    <p:sldId id="267" r:id="rId6"/>
    <p:sldId id="268" r:id="rId7"/>
    <p:sldId id="270" r:id="rId8"/>
    <p:sldId id="258" r:id="rId9"/>
    <p:sldId id="259" r:id="rId10"/>
    <p:sldId id="263" r:id="rId11"/>
    <p:sldId id="271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2559C-C982-43DE-8581-FBD39B744E3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FD205-1D8C-4653-B7A5-0BC4A8D84740}">
      <dgm:prSet/>
      <dgm:spPr/>
      <dgm:t>
        <a:bodyPr/>
        <a:lstStyle/>
        <a:p>
          <a:pPr rtl="0"/>
          <a:r>
            <a:rPr lang="en-US" b="1" dirty="0" smtClean="0"/>
            <a:t>Follow the structure:</a:t>
          </a:r>
          <a:endParaRPr lang="en-US" b="1" dirty="0"/>
        </a:p>
      </dgm:t>
    </dgm:pt>
    <dgm:pt modelId="{011489FF-602D-4535-8C70-4A0C9F04FFEA}" type="parTrans" cxnId="{078DF660-DAAF-4480-A7A9-1E7B9101452B}">
      <dgm:prSet/>
      <dgm:spPr/>
      <dgm:t>
        <a:bodyPr/>
        <a:lstStyle/>
        <a:p>
          <a:endParaRPr lang="ru-RU"/>
        </a:p>
      </dgm:t>
    </dgm:pt>
    <dgm:pt modelId="{536C7B91-C538-447D-A964-C94F4ABBA8FA}" type="sibTrans" cxnId="{078DF660-DAAF-4480-A7A9-1E7B9101452B}">
      <dgm:prSet/>
      <dgm:spPr/>
      <dgm:t>
        <a:bodyPr/>
        <a:lstStyle/>
        <a:p>
          <a:endParaRPr lang="ru-RU"/>
        </a:p>
      </dgm:t>
    </dgm:pt>
    <dgm:pt modelId="{A7A70FBC-E1E5-4F31-875F-96505ED1CC99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rgbClr val="002060"/>
              </a:solidFill>
            </a:rPr>
            <a:t>1-st line – “The Topic” -  one noun</a:t>
          </a:r>
          <a:endParaRPr lang="ru-RU" sz="1600" b="1" dirty="0">
            <a:solidFill>
              <a:srgbClr val="002060"/>
            </a:solidFill>
          </a:endParaRPr>
        </a:p>
      </dgm:t>
    </dgm:pt>
    <dgm:pt modelId="{0FA47C91-55E4-4375-8BAC-BE8848C7BDF3}" type="parTrans" cxnId="{BDC6C40F-F046-494B-9643-B2424772A923}">
      <dgm:prSet/>
      <dgm:spPr/>
      <dgm:t>
        <a:bodyPr/>
        <a:lstStyle/>
        <a:p>
          <a:endParaRPr lang="ru-RU"/>
        </a:p>
      </dgm:t>
    </dgm:pt>
    <dgm:pt modelId="{94DB9F77-4A5A-48E3-8625-93C83E38E220}" type="sibTrans" cxnId="{BDC6C40F-F046-494B-9643-B2424772A923}">
      <dgm:prSet/>
      <dgm:spPr/>
      <dgm:t>
        <a:bodyPr/>
        <a:lstStyle/>
        <a:p>
          <a:endParaRPr lang="ru-RU"/>
        </a:p>
      </dgm:t>
    </dgm:pt>
    <dgm:pt modelId="{20A17E5E-06B1-419B-8663-6A26DEF35A4F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</a:rPr>
            <a:t>2-nd line – Two adjectives </a:t>
          </a:r>
          <a:endParaRPr lang="ru-RU" sz="1800" b="1" dirty="0">
            <a:solidFill>
              <a:srgbClr val="002060"/>
            </a:solidFill>
          </a:endParaRPr>
        </a:p>
      </dgm:t>
    </dgm:pt>
    <dgm:pt modelId="{01573BA9-D6AC-460C-ADFA-F5995B4E8CD3}" type="parTrans" cxnId="{3EEEC020-FCD2-4DBB-AB7E-8080C16C17EB}">
      <dgm:prSet/>
      <dgm:spPr/>
      <dgm:t>
        <a:bodyPr/>
        <a:lstStyle/>
        <a:p>
          <a:endParaRPr lang="ru-RU"/>
        </a:p>
      </dgm:t>
    </dgm:pt>
    <dgm:pt modelId="{7FE5D037-89B1-4A32-A2EB-540513513861}" type="sibTrans" cxnId="{3EEEC020-FCD2-4DBB-AB7E-8080C16C17EB}">
      <dgm:prSet/>
      <dgm:spPr/>
      <dgm:t>
        <a:bodyPr/>
        <a:lstStyle/>
        <a:p>
          <a:endParaRPr lang="ru-RU"/>
        </a:p>
      </dgm:t>
    </dgm:pt>
    <dgm:pt modelId="{347BE659-9B16-4F86-A672-2DB5249B5FE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</a:rPr>
            <a:t>3-d line – Three verbs referring to  “The Topic”</a:t>
          </a:r>
          <a:endParaRPr lang="ru-RU" sz="1800" b="1" dirty="0">
            <a:solidFill>
              <a:srgbClr val="002060"/>
            </a:solidFill>
          </a:endParaRPr>
        </a:p>
      </dgm:t>
    </dgm:pt>
    <dgm:pt modelId="{B42085C6-2977-499D-ABEE-9DB0D5ADAD35}" type="parTrans" cxnId="{DF028E77-14B2-4283-9D83-4552E58AB10E}">
      <dgm:prSet/>
      <dgm:spPr/>
      <dgm:t>
        <a:bodyPr/>
        <a:lstStyle/>
        <a:p>
          <a:endParaRPr lang="ru-RU"/>
        </a:p>
      </dgm:t>
    </dgm:pt>
    <dgm:pt modelId="{DF6308ED-D511-443A-A5E8-8F57E01C7E89}" type="sibTrans" cxnId="{DF028E77-14B2-4283-9D83-4552E58AB10E}">
      <dgm:prSet/>
      <dgm:spPr/>
      <dgm:t>
        <a:bodyPr/>
        <a:lstStyle/>
        <a:p>
          <a:endParaRPr lang="ru-RU"/>
        </a:p>
      </dgm:t>
    </dgm:pt>
    <dgm:pt modelId="{5C28FE0B-703B-4842-89AA-E9BD64868839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</a:rPr>
            <a:t>4-th – a sentence or phrase expressing your attitude </a:t>
          </a:r>
          <a:endParaRPr lang="ru-RU" sz="1800" dirty="0"/>
        </a:p>
      </dgm:t>
    </dgm:pt>
    <dgm:pt modelId="{F432A637-F068-4386-B563-8EC25B090CD0}" type="parTrans" cxnId="{6ACFCD8F-694E-4C8D-B0F1-F0B9A4FBB0F6}">
      <dgm:prSet/>
      <dgm:spPr/>
      <dgm:t>
        <a:bodyPr/>
        <a:lstStyle/>
        <a:p>
          <a:endParaRPr lang="ru-RU"/>
        </a:p>
      </dgm:t>
    </dgm:pt>
    <dgm:pt modelId="{1CFFCB87-8A87-4F41-B64C-ADDD9ABBD979}" type="sibTrans" cxnId="{6ACFCD8F-694E-4C8D-B0F1-F0B9A4FBB0F6}">
      <dgm:prSet/>
      <dgm:spPr/>
      <dgm:t>
        <a:bodyPr/>
        <a:lstStyle/>
        <a:p>
          <a:endParaRPr lang="ru-RU"/>
        </a:p>
      </dgm:t>
    </dgm:pt>
    <dgm:pt modelId="{E42B9C36-0861-42D5-97B6-C59ECF21EC99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</a:rPr>
            <a:t>5-th – your summary, one word</a:t>
          </a:r>
          <a:endParaRPr lang="ru-RU" sz="1800" b="1" dirty="0">
            <a:solidFill>
              <a:srgbClr val="002060"/>
            </a:solidFill>
          </a:endParaRPr>
        </a:p>
      </dgm:t>
    </dgm:pt>
    <dgm:pt modelId="{F42A4BD5-3460-4341-B226-C36F6D6B0726}" type="parTrans" cxnId="{6AC9C88F-F5E0-4787-8901-A5C542613E77}">
      <dgm:prSet/>
      <dgm:spPr/>
      <dgm:t>
        <a:bodyPr/>
        <a:lstStyle/>
        <a:p>
          <a:endParaRPr lang="ru-RU"/>
        </a:p>
      </dgm:t>
    </dgm:pt>
    <dgm:pt modelId="{9CA34ABF-1553-4A62-AC0C-02C98D6881B6}" type="sibTrans" cxnId="{6AC9C88F-F5E0-4787-8901-A5C542613E77}">
      <dgm:prSet/>
      <dgm:spPr/>
      <dgm:t>
        <a:bodyPr/>
        <a:lstStyle/>
        <a:p>
          <a:endParaRPr lang="ru-RU"/>
        </a:p>
      </dgm:t>
    </dgm:pt>
    <dgm:pt modelId="{BD191781-74BC-4B96-B84B-0D016D25150F}" type="pres">
      <dgm:prSet presAssocID="{6052559C-C982-43DE-8581-FBD39B744E3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77ADA0-6CA2-4229-ABBE-3952B2B881F6}" type="pres">
      <dgm:prSet presAssocID="{6052559C-C982-43DE-8581-FBD39B744E38}" presName="pyramid" presStyleLbl="node1" presStyleIdx="0" presStyleCnt="1"/>
      <dgm:spPr/>
    </dgm:pt>
    <dgm:pt modelId="{A68BA89A-F80E-43F4-BA2D-F43DE76445C3}" type="pres">
      <dgm:prSet presAssocID="{6052559C-C982-43DE-8581-FBD39B744E38}" presName="theList" presStyleCnt="0"/>
      <dgm:spPr/>
    </dgm:pt>
    <dgm:pt modelId="{4B0162F8-A613-4846-A14B-3BFE2E95C510}" type="pres">
      <dgm:prSet presAssocID="{A28FD205-1D8C-4653-B7A5-0BC4A8D84740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3EBDA-2E9D-40B8-AD7B-F2EDAAAC7C3A}" type="pres">
      <dgm:prSet presAssocID="{A28FD205-1D8C-4653-B7A5-0BC4A8D84740}" presName="aSpace" presStyleCnt="0"/>
      <dgm:spPr/>
    </dgm:pt>
    <dgm:pt modelId="{93DE21D4-1FD0-453E-83CD-4722D0171D7F}" type="pres">
      <dgm:prSet presAssocID="{A7A70FBC-E1E5-4F31-875F-96505ED1CC9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F06AE-0101-459E-8768-34075BA5C1FD}" type="pres">
      <dgm:prSet presAssocID="{A7A70FBC-E1E5-4F31-875F-96505ED1CC99}" presName="aSpace" presStyleCnt="0"/>
      <dgm:spPr/>
    </dgm:pt>
    <dgm:pt modelId="{92DA9646-5530-47C0-ABE9-17667BCD5774}" type="pres">
      <dgm:prSet presAssocID="{20A17E5E-06B1-419B-8663-6A26DEF35A4F}" presName="aNode" presStyleLbl="fgAcc1" presStyleIdx="2" presStyleCnt="6" custLinFactNeighborX="1024" custLinFactNeighborY="-2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0AD9B-320A-4768-B9A2-460C2BDC2AB7}" type="pres">
      <dgm:prSet presAssocID="{20A17E5E-06B1-419B-8663-6A26DEF35A4F}" presName="aSpace" presStyleCnt="0"/>
      <dgm:spPr/>
    </dgm:pt>
    <dgm:pt modelId="{4254ECB6-BB70-4F17-B623-86A16F233428}" type="pres">
      <dgm:prSet presAssocID="{347BE659-9B16-4F86-A672-2DB5249B5FE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063DF-5543-4329-9B40-5EE18825ED80}" type="pres">
      <dgm:prSet presAssocID="{347BE659-9B16-4F86-A672-2DB5249B5FE6}" presName="aSpace" presStyleCnt="0"/>
      <dgm:spPr/>
    </dgm:pt>
    <dgm:pt modelId="{D7AD2E2C-FC66-4BDD-8EA8-C280FB30EDE2}" type="pres">
      <dgm:prSet presAssocID="{5C28FE0B-703B-4842-89AA-E9BD64868839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A2888-AE78-41E7-811C-3678D3563555}" type="pres">
      <dgm:prSet presAssocID="{5C28FE0B-703B-4842-89AA-E9BD64868839}" presName="aSpace" presStyleCnt="0"/>
      <dgm:spPr/>
    </dgm:pt>
    <dgm:pt modelId="{A7CA9999-807C-4118-AAE4-128B5B04D5B3}" type="pres">
      <dgm:prSet presAssocID="{E42B9C36-0861-42D5-97B6-C59ECF21EC99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A78A4-77BE-4ACA-89F7-2D70843943B6}" type="pres">
      <dgm:prSet presAssocID="{E42B9C36-0861-42D5-97B6-C59ECF21EC99}" presName="aSpace" presStyleCnt="0"/>
      <dgm:spPr/>
    </dgm:pt>
  </dgm:ptLst>
  <dgm:cxnLst>
    <dgm:cxn modelId="{C9BC033A-46D0-402E-BCE3-B2E4FFA262C5}" type="presOf" srcId="{5C28FE0B-703B-4842-89AA-E9BD64868839}" destId="{D7AD2E2C-FC66-4BDD-8EA8-C280FB30EDE2}" srcOrd="0" destOrd="0" presId="urn:microsoft.com/office/officeart/2005/8/layout/pyramid2"/>
    <dgm:cxn modelId="{3B74BC37-3CFB-460B-B7CE-DB5877D04EE8}" type="presOf" srcId="{20A17E5E-06B1-419B-8663-6A26DEF35A4F}" destId="{92DA9646-5530-47C0-ABE9-17667BCD5774}" srcOrd="0" destOrd="0" presId="urn:microsoft.com/office/officeart/2005/8/layout/pyramid2"/>
    <dgm:cxn modelId="{3EEEC020-FCD2-4DBB-AB7E-8080C16C17EB}" srcId="{6052559C-C982-43DE-8581-FBD39B744E38}" destId="{20A17E5E-06B1-419B-8663-6A26DEF35A4F}" srcOrd="2" destOrd="0" parTransId="{01573BA9-D6AC-460C-ADFA-F5995B4E8CD3}" sibTransId="{7FE5D037-89B1-4A32-A2EB-540513513861}"/>
    <dgm:cxn modelId="{8D87B125-E489-4150-BFF6-B60B31C0D7E1}" type="presOf" srcId="{6052559C-C982-43DE-8581-FBD39B744E38}" destId="{BD191781-74BC-4B96-B84B-0D016D25150F}" srcOrd="0" destOrd="0" presId="urn:microsoft.com/office/officeart/2005/8/layout/pyramid2"/>
    <dgm:cxn modelId="{DF028E77-14B2-4283-9D83-4552E58AB10E}" srcId="{6052559C-C982-43DE-8581-FBD39B744E38}" destId="{347BE659-9B16-4F86-A672-2DB5249B5FE6}" srcOrd="3" destOrd="0" parTransId="{B42085C6-2977-499D-ABEE-9DB0D5ADAD35}" sibTransId="{DF6308ED-D511-443A-A5E8-8F57E01C7E89}"/>
    <dgm:cxn modelId="{44E5008B-1459-4501-9588-B8595DCEE98D}" type="presOf" srcId="{A28FD205-1D8C-4653-B7A5-0BC4A8D84740}" destId="{4B0162F8-A613-4846-A14B-3BFE2E95C510}" srcOrd="0" destOrd="0" presId="urn:microsoft.com/office/officeart/2005/8/layout/pyramid2"/>
    <dgm:cxn modelId="{9C07E04E-5331-4B24-A084-079B6D1F1E02}" type="presOf" srcId="{A7A70FBC-E1E5-4F31-875F-96505ED1CC99}" destId="{93DE21D4-1FD0-453E-83CD-4722D0171D7F}" srcOrd="0" destOrd="0" presId="urn:microsoft.com/office/officeart/2005/8/layout/pyramid2"/>
    <dgm:cxn modelId="{3E1EBC38-4829-482B-9BEB-D4F5F03D766D}" type="presOf" srcId="{E42B9C36-0861-42D5-97B6-C59ECF21EC99}" destId="{A7CA9999-807C-4118-AAE4-128B5B04D5B3}" srcOrd="0" destOrd="0" presId="urn:microsoft.com/office/officeart/2005/8/layout/pyramid2"/>
    <dgm:cxn modelId="{94E5F3D1-AB0C-4D3D-BE00-760EB20DB963}" type="presOf" srcId="{347BE659-9B16-4F86-A672-2DB5249B5FE6}" destId="{4254ECB6-BB70-4F17-B623-86A16F233428}" srcOrd="0" destOrd="0" presId="urn:microsoft.com/office/officeart/2005/8/layout/pyramid2"/>
    <dgm:cxn modelId="{6ACFCD8F-694E-4C8D-B0F1-F0B9A4FBB0F6}" srcId="{6052559C-C982-43DE-8581-FBD39B744E38}" destId="{5C28FE0B-703B-4842-89AA-E9BD64868839}" srcOrd="4" destOrd="0" parTransId="{F432A637-F068-4386-B563-8EC25B090CD0}" sibTransId="{1CFFCB87-8A87-4F41-B64C-ADDD9ABBD979}"/>
    <dgm:cxn modelId="{BDC6C40F-F046-494B-9643-B2424772A923}" srcId="{6052559C-C982-43DE-8581-FBD39B744E38}" destId="{A7A70FBC-E1E5-4F31-875F-96505ED1CC99}" srcOrd="1" destOrd="0" parTransId="{0FA47C91-55E4-4375-8BAC-BE8848C7BDF3}" sibTransId="{94DB9F77-4A5A-48E3-8625-93C83E38E220}"/>
    <dgm:cxn modelId="{6AC9C88F-F5E0-4787-8901-A5C542613E77}" srcId="{6052559C-C982-43DE-8581-FBD39B744E38}" destId="{E42B9C36-0861-42D5-97B6-C59ECF21EC99}" srcOrd="5" destOrd="0" parTransId="{F42A4BD5-3460-4341-B226-C36F6D6B0726}" sibTransId="{9CA34ABF-1553-4A62-AC0C-02C98D6881B6}"/>
    <dgm:cxn modelId="{078DF660-DAAF-4480-A7A9-1E7B9101452B}" srcId="{6052559C-C982-43DE-8581-FBD39B744E38}" destId="{A28FD205-1D8C-4653-B7A5-0BC4A8D84740}" srcOrd="0" destOrd="0" parTransId="{011489FF-602D-4535-8C70-4A0C9F04FFEA}" sibTransId="{536C7B91-C538-447D-A964-C94F4ABBA8FA}"/>
    <dgm:cxn modelId="{D519C172-7B9B-4336-AB7B-7B49538B6CE7}" type="presParOf" srcId="{BD191781-74BC-4B96-B84B-0D016D25150F}" destId="{9977ADA0-6CA2-4229-ABBE-3952B2B881F6}" srcOrd="0" destOrd="0" presId="urn:microsoft.com/office/officeart/2005/8/layout/pyramid2"/>
    <dgm:cxn modelId="{E62DFA6D-347B-4556-95B8-86930310CF1B}" type="presParOf" srcId="{BD191781-74BC-4B96-B84B-0D016D25150F}" destId="{A68BA89A-F80E-43F4-BA2D-F43DE76445C3}" srcOrd="1" destOrd="0" presId="urn:microsoft.com/office/officeart/2005/8/layout/pyramid2"/>
    <dgm:cxn modelId="{E60E12A3-FB2F-432E-A602-18BFDA0C2BAD}" type="presParOf" srcId="{A68BA89A-F80E-43F4-BA2D-F43DE76445C3}" destId="{4B0162F8-A613-4846-A14B-3BFE2E95C510}" srcOrd="0" destOrd="0" presId="urn:microsoft.com/office/officeart/2005/8/layout/pyramid2"/>
    <dgm:cxn modelId="{D85BEB7F-1FE2-4FC0-A221-E7D0B5FEF76A}" type="presParOf" srcId="{A68BA89A-F80E-43F4-BA2D-F43DE76445C3}" destId="{F923EBDA-2E9D-40B8-AD7B-F2EDAAAC7C3A}" srcOrd="1" destOrd="0" presId="urn:microsoft.com/office/officeart/2005/8/layout/pyramid2"/>
    <dgm:cxn modelId="{3F2B4B0E-7CC1-4AEC-99B6-B051DE07593A}" type="presParOf" srcId="{A68BA89A-F80E-43F4-BA2D-F43DE76445C3}" destId="{93DE21D4-1FD0-453E-83CD-4722D0171D7F}" srcOrd="2" destOrd="0" presId="urn:microsoft.com/office/officeart/2005/8/layout/pyramid2"/>
    <dgm:cxn modelId="{99CFF8C6-1C17-46C0-AAA8-BE647CEAF5FC}" type="presParOf" srcId="{A68BA89A-F80E-43F4-BA2D-F43DE76445C3}" destId="{0E8F06AE-0101-459E-8768-34075BA5C1FD}" srcOrd="3" destOrd="0" presId="urn:microsoft.com/office/officeart/2005/8/layout/pyramid2"/>
    <dgm:cxn modelId="{797C12E6-6C28-4318-9265-A6499E399897}" type="presParOf" srcId="{A68BA89A-F80E-43F4-BA2D-F43DE76445C3}" destId="{92DA9646-5530-47C0-ABE9-17667BCD5774}" srcOrd="4" destOrd="0" presId="urn:microsoft.com/office/officeart/2005/8/layout/pyramid2"/>
    <dgm:cxn modelId="{C4310ABF-A854-4861-8CB5-CD35E719112B}" type="presParOf" srcId="{A68BA89A-F80E-43F4-BA2D-F43DE76445C3}" destId="{E580AD9B-320A-4768-B9A2-460C2BDC2AB7}" srcOrd="5" destOrd="0" presId="urn:microsoft.com/office/officeart/2005/8/layout/pyramid2"/>
    <dgm:cxn modelId="{753569E7-AEE1-47C6-A3BE-A9A49DB31EB5}" type="presParOf" srcId="{A68BA89A-F80E-43F4-BA2D-F43DE76445C3}" destId="{4254ECB6-BB70-4F17-B623-86A16F233428}" srcOrd="6" destOrd="0" presId="urn:microsoft.com/office/officeart/2005/8/layout/pyramid2"/>
    <dgm:cxn modelId="{CB9E94BF-F43F-405A-89C7-290F5CE20DBB}" type="presParOf" srcId="{A68BA89A-F80E-43F4-BA2D-F43DE76445C3}" destId="{37F063DF-5543-4329-9B40-5EE18825ED80}" srcOrd="7" destOrd="0" presId="urn:microsoft.com/office/officeart/2005/8/layout/pyramid2"/>
    <dgm:cxn modelId="{00C4551D-8C2F-484A-B3C4-08947CE0FD91}" type="presParOf" srcId="{A68BA89A-F80E-43F4-BA2D-F43DE76445C3}" destId="{D7AD2E2C-FC66-4BDD-8EA8-C280FB30EDE2}" srcOrd="8" destOrd="0" presId="urn:microsoft.com/office/officeart/2005/8/layout/pyramid2"/>
    <dgm:cxn modelId="{29BB65E0-E3C0-43F2-9EB3-907C45EB0152}" type="presParOf" srcId="{A68BA89A-F80E-43F4-BA2D-F43DE76445C3}" destId="{1D6A2888-AE78-41E7-811C-3678D3563555}" srcOrd="9" destOrd="0" presId="urn:microsoft.com/office/officeart/2005/8/layout/pyramid2"/>
    <dgm:cxn modelId="{35E08F56-64E6-47DE-A493-85157FE696E3}" type="presParOf" srcId="{A68BA89A-F80E-43F4-BA2D-F43DE76445C3}" destId="{A7CA9999-807C-4118-AAE4-128B5B04D5B3}" srcOrd="10" destOrd="0" presId="urn:microsoft.com/office/officeart/2005/8/layout/pyramid2"/>
    <dgm:cxn modelId="{47B60F8C-D0D6-48BB-8E20-E3F45D0D0C33}" type="presParOf" srcId="{A68BA89A-F80E-43F4-BA2D-F43DE76445C3}" destId="{6D7A78A4-77BE-4ACA-89F7-2D70843943B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7ADA0-6CA2-4229-ABBE-3952B2B881F6}">
      <dsp:nvSpPr>
        <dsp:cNvPr id="0" name=""/>
        <dsp:cNvSpPr/>
      </dsp:nvSpPr>
      <dsp:spPr>
        <a:xfrm>
          <a:off x="1003774" y="0"/>
          <a:ext cx="5145435" cy="51454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162F8-A613-4846-A14B-3BFE2E95C510}">
      <dsp:nvSpPr>
        <dsp:cNvPr id="0" name=""/>
        <dsp:cNvSpPr/>
      </dsp:nvSpPr>
      <dsp:spPr>
        <a:xfrm>
          <a:off x="3576492" y="517307"/>
          <a:ext cx="3344532" cy="609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Follow the structure:</a:t>
          </a:r>
          <a:endParaRPr lang="en-US" sz="2500" b="1" kern="1200" dirty="0"/>
        </a:p>
      </dsp:txBody>
      <dsp:txXfrm>
        <a:off x="3576492" y="517307"/>
        <a:ext cx="3344532" cy="609010"/>
      </dsp:txXfrm>
    </dsp:sp>
    <dsp:sp modelId="{93DE21D4-1FD0-453E-83CD-4722D0171D7F}">
      <dsp:nvSpPr>
        <dsp:cNvPr id="0" name=""/>
        <dsp:cNvSpPr/>
      </dsp:nvSpPr>
      <dsp:spPr>
        <a:xfrm>
          <a:off x="3576492" y="1202443"/>
          <a:ext cx="3344532" cy="609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1-st line – “The Topic” -  one noun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576492" y="1202443"/>
        <a:ext cx="3344532" cy="609010"/>
      </dsp:txXfrm>
    </dsp:sp>
    <dsp:sp modelId="{92DA9646-5530-47C0-ABE9-17667BCD5774}">
      <dsp:nvSpPr>
        <dsp:cNvPr id="0" name=""/>
        <dsp:cNvSpPr/>
      </dsp:nvSpPr>
      <dsp:spPr>
        <a:xfrm>
          <a:off x="3610740" y="1872208"/>
          <a:ext cx="3344532" cy="609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2-nd line – Two adjectives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610740" y="1872208"/>
        <a:ext cx="3344532" cy="609010"/>
      </dsp:txXfrm>
    </dsp:sp>
    <dsp:sp modelId="{4254ECB6-BB70-4F17-B623-86A16F233428}">
      <dsp:nvSpPr>
        <dsp:cNvPr id="0" name=""/>
        <dsp:cNvSpPr/>
      </dsp:nvSpPr>
      <dsp:spPr>
        <a:xfrm>
          <a:off x="3576492" y="2572717"/>
          <a:ext cx="3344532" cy="609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3-d line – Three verbs referring to  “The Topic”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576492" y="2572717"/>
        <a:ext cx="3344532" cy="609010"/>
      </dsp:txXfrm>
    </dsp:sp>
    <dsp:sp modelId="{D7AD2E2C-FC66-4BDD-8EA8-C280FB30EDE2}">
      <dsp:nvSpPr>
        <dsp:cNvPr id="0" name=""/>
        <dsp:cNvSpPr/>
      </dsp:nvSpPr>
      <dsp:spPr>
        <a:xfrm>
          <a:off x="3576492" y="3257854"/>
          <a:ext cx="3344532" cy="609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4-th – a sentence or phrase expressing your attitude </a:t>
          </a:r>
          <a:endParaRPr lang="ru-RU" sz="1800" kern="1200" dirty="0"/>
        </a:p>
      </dsp:txBody>
      <dsp:txXfrm>
        <a:off x="3576492" y="3257854"/>
        <a:ext cx="3344532" cy="609010"/>
      </dsp:txXfrm>
    </dsp:sp>
    <dsp:sp modelId="{A7CA9999-807C-4118-AAE4-128B5B04D5B3}">
      <dsp:nvSpPr>
        <dsp:cNvPr id="0" name=""/>
        <dsp:cNvSpPr/>
      </dsp:nvSpPr>
      <dsp:spPr>
        <a:xfrm>
          <a:off x="3576492" y="3942991"/>
          <a:ext cx="3344532" cy="6090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5-th – your summary, one word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576492" y="3942991"/>
        <a:ext cx="3344532" cy="60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48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Big Background Pic" descr="PPP_BUSI_TLE_Networking_20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Middle BG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Header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1" name="Footer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ubTitle Back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Big Picture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id="14" name="Picture 13" descr="PPP_BUSI_TLE_Networking_2007_elements.jp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</p:pic>
          <p:sp>
            <p:nvSpPr>
              <p:cNvPr id="15" name="Rectangle 9"/>
              <p:cNvSpPr/>
              <p:nvPr userDrawn="1"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Small Pics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id="16" name="Lady" descr="PPP_BUSI_TLE_Networking_2007_elements3.jp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  <p:pic>
            <p:nvPicPr>
              <p:cNvPr id="17" name="Back of Head" descr="PPP_BUSI_TLE_Networking_2007_elements2.jpg"/>
              <p:cNvPicPr preferRelativeResize="0"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  <p:pic>
            <p:nvPicPr>
              <p:cNvPr id="18" name="Brown Suit Guy" descr="PPP_BUSI_TLE_Networking_2007_elements4.jp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2819400"/>
            <a:ext cx="3962400" cy="1676400"/>
          </a:xfr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40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 BG Accent 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Big Background Pic" descr="PPP_BUSI_TLE_Networking_2007.png"/>
          <p:cNvPicPr>
            <a:picLocks noChangeAspect="1"/>
          </p:cNvPicPr>
          <p:nvPr/>
        </p:nvPicPr>
        <p:blipFill>
          <a:blip r:embed="rId2" cstate="print">
            <a:lum bright="50000" contrast="-50000"/>
          </a:blip>
          <a:stretch>
            <a:fillRect/>
          </a:stretch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rightRoom" dir="t">
              <a:rot lat="0" lon="0" rev="3600000"/>
            </a:lightRig>
          </a:scene3d>
          <a:sp3d prstMaterial="flat"/>
        </p:spPr>
      </p:pic>
      <p:sp>
        <p:nvSpPr>
          <p:cNvPr id="8" name="Rectangle 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990600" cy="685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71628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Bar Accent 1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r Accent 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Lady" descr="PPP_BUSI_TLE_Networking_2007_element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3" name="Brown Suit Guy" descr="PPP_BUSI_TLE_Networking_2007_element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7005" y="228600"/>
            <a:ext cx="657579" cy="65757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4" name="Back of Head" descr="PPP_BUSI_TLE_Networking_2007_elements2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 BG Accent 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Big Background Pic" descr="PPP_BUSI_TLE_Networking_2007.png"/>
          <p:cNvPicPr>
            <a:picLocks noChangeAspect="1"/>
          </p:cNvPicPr>
          <p:nvPr/>
        </p:nvPicPr>
        <p:blipFill>
          <a:blip r:embed="rId2" cstate="print">
            <a:lum bright="50000" contrast="-50000"/>
          </a:blip>
          <a:stretch>
            <a:fillRect/>
          </a:stretch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rightRoom" dir="t">
              <a:rot lat="0" lon="0" rev="3600000"/>
            </a:lightRig>
          </a:scene3d>
          <a:sp3d prstMaterial="flat"/>
        </p:spPr>
      </p:pic>
      <p:sp>
        <p:nvSpPr>
          <p:cNvPr id="8" name="Rectangle 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990600" cy="685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71628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Bar Accent 1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r Accent 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Lady" descr="PPP_BUSI_TLE_Networking_2007_element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21"/>
            <a:ext cx="787122" cy="77998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0" name="Brown Suit Guy" descr="PPP_BUSI_TLE_Networking_2007_element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200421"/>
            <a:ext cx="657579" cy="65757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9" name="Back of Head" descr="PPP_BUSI_TLE_Networking_2007_elements2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944645"/>
            <a:ext cx="685800" cy="7543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Big Background Pic" descr="PPP_BUSI_TLE_Networking_2007.png"/>
          <p:cNvPicPr>
            <a:picLocks noChangeAspect="1"/>
          </p:cNvPicPr>
          <p:nvPr userDrawn="1"/>
        </p:nvPicPr>
        <p:blipFill>
          <a:blip r:embed="rId2" cstate="print"/>
          <a:srcRect b="16250"/>
          <a:stretch>
            <a:fillRect/>
          </a:stretch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softEdge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505199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ar Accent 1"/>
          <p:cNvSpPr/>
          <p:nvPr userDrawn="1"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ar Accent 2"/>
          <p:cNvSpPr/>
          <p:nvPr userDrawn="1"/>
        </p:nvSpPr>
        <p:spPr>
          <a:xfrm>
            <a:off x="8429625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429000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Lady" descr="PPP_BUSI_TLE_Networking_2007_element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90821"/>
            <a:ext cx="787122" cy="77998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1" name="Brown Suit Guy" descr="PPP_BUSI_TLE_Networking_2007_elements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6200421"/>
            <a:ext cx="657579" cy="65757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2" name="Back of Head" descr="PPP_BUSI_TLE_Networking_2007_elements2.jpg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8200" y="5944645"/>
            <a:ext cx="685800" cy="7543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429000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Body BG"/>
          <p:cNvGrpSpPr/>
          <p:nvPr/>
        </p:nvGrpSpPr>
        <p:grpSpPr>
          <a:xfrm>
            <a:off x="0" y="1066800"/>
            <a:ext cx="8425815" cy="5791200"/>
            <a:chOff x="-9526" y="1066800"/>
            <a:chExt cx="8435341" cy="5791200"/>
          </a:xfrm>
          <a:solidFill>
            <a:schemeClr val="accent1">
              <a:lumMod val="50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Side Bar"/>
          <p:cNvGrpSpPr/>
          <p:nvPr/>
        </p:nvGrpSpPr>
        <p:grpSpPr>
          <a:xfrm>
            <a:off x="8305800" y="0"/>
            <a:ext cx="842687" cy="6858000"/>
            <a:chOff x="8305800" y="0"/>
            <a:chExt cx="842687" cy="6858000"/>
          </a:xfrm>
        </p:grpSpPr>
        <p:sp>
          <p:nvSpPr>
            <p:cNvPr id="9" name="SideBar Accent 2"/>
            <p:cNvSpPr/>
            <p:nvPr userDrawn="1"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ideBar Accent 1"/>
            <p:cNvSpPr/>
            <p:nvPr userDrawn="1"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SideBar Pic" descr="PPP_BUSI_TXT_Networking_2007_elements.png"/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Bar Accent 1"/>
            <p:cNvSpPr/>
            <p:nvPr userDrawn="1"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Bar Accent 2"/>
            <p:cNvSpPr/>
            <p:nvPr userDrawn="1"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F06607-930E-4283-99FA-DF83B94C87F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6" r:id="rId4"/>
    <p:sldLayoutId id="2147483687" r:id="rId5"/>
    <p:sldLayoutId id="2147483688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Users\&#1052;&#1072;&#1082;&#1089;&#1080;&#1084;\Downloads\pussycat_dolls_-_perhaps,_perhaps,_perhaps%20Minusovki.MpTri.Net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2892" b="15663"/>
          <a:stretch>
            <a:fillRect/>
          </a:stretch>
        </p:blipFill>
        <p:spPr bwMode="auto">
          <a:xfrm>
            <a:off x="251520" y="2420888"/>
            <a:ext cx="8136904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0033422">
            <a:off x="779349" y="34912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37415">
            <a:off x="755576" y="45091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We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52292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9607226">
            <a:off x="7240180" y="4127516"/>
            <a:ext cx="48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24250">
            <a:off x="6876256" y="3284984"/>
            <a:ext cx="1358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cannot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852936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our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715573">
            <a:off x="7092280" y="4941169"/>
            <a:ext cx="54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664296" cy="355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Фото0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0"/>
            <a:ext cx="2664297" cy="355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Фото0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124744"/>
            <a:ext cx="3132952" cy="4177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Фото04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068960"/>
            <a:ext cx="264629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04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996952"/>
            <a:ext cx="2736304" cy="364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ussycat_dolls_-_perhaps,_perhaps,_perhaps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2392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hometask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make an advertisement about our lyceum for its </a:t>
            </a:r>
            <a:r>
              <a:rPr lang="en-US" sz="4400" dirty="0" smtClean="0"/>
              <a:t>site using word-clouds and the </a:t>
            </a:r>
            <a:r>
              <a:rPr lang="en-US" sz="4400" dirty="0" err="1" smtClean="0"/>
              <a:t>programme</a:t>
            </a:r>
            <a:r>
              <a:rPr lang="en-US" sz="4400" dirty="0" smtClean="0"/>
              <a:t> wordle.com</a:t>
            </a:r>
            <a:endParaRPr lang="en-US" sz="4400" dirty="0" smtClean="0"/>
          </a:p>
          <a:p>
            <a:r>
              <a:rPr lang="en-US" sz="4400" dirty="0" smtClean="0"/>
              <a:t>Self-assessment of your work at the lesson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 открыт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995362"/>
            <a:ext cx="4762500" cy="48672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2819400"/>
            <a:ext cx="3962400" cy="16764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Advertising is our </a:t>
            </a: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environment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We swim in it as fish swim in water. We cannot escape it.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JEAN KILBOURNE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b="0" i="1" dirty="0" smtClean="0"/>
              <a:t>“Ads-for and against” 10a form 22/04/14 </a:t>
            </a:r>
          </a:p>
          <a:p>
            <a:r>
              <a:rPr lang="en-US" sz="2200" b="0" i="1" dirty="0" err="1" smtClean="0"/>
              <a:t>Chupina</a:t>
            </a:r>
            <a:r>
              <a:rPr lang="en-US" sz="2200" b="0" i="1" dirty="0" smtClean="0"/>
              <a:t> L.A.-teacher of English Saint-Petersburg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Ex.2 p.64 SB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24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2295872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Names of speakers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opinion (write  some ideas)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Opinion</a:t>
                      </a:r>
                    </a:p>
                    <a:p>
                      <a:r>
                        <a:rPr lang="en-US" dirty="0" smtClean="0"/>
                        <a:t>(write some ideas)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ideas: agree or disagree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Phil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Liz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&amp; Retell the text </a:t>
            </a:r>
            <a:endParaRPr lang="ru-RU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 rot="8087562">
            <a:off x="3504155" y="1454609"/>
            <a:ext cx="1775647" cy="1788542"/>
          </a:xfrm>
          <a:prstGeom prst="rtTriangl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5976" y="2348880"/>
            <a:ext cx="35738" cy="34540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31840" y="5733256"/>
            <a:ext cx="2448272" cy="504056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2924944"/>
            <a:ext cx="2232248" cy="936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5976" y="3861048"/>
            <a:ext cx="2088232" cy="936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5976" y="4653136"/>
            <a:ext cx="1944216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236296" y="2636912"/>
            <a:ext cx="720080" cy="2376264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9552" y="2708920"/>
            <a:ext cx="864096" cy="2736304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2195736" y="2924944"/>
            <a:ext cx="2160240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267744" y="3861048"/>
            <a:ext cx="2088232" cy="8640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483768" y="4653136"/>
            <a:ext cx="1872208" cy="792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203849" y="1772816"/>
            <a:ext cx="194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6200000">
            <a:off x="-247891" y="3769006"/>
            <a:ext cx="2376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Arguments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355976" y="1628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4427984" y="1556792"/>
            <a:ext cx="360040" cy="144016"/>
          </a:xfrm>
          <a:prstGeom prst="ellipse">
            <a:avLst/>
          </a:prstGeom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>
            <a:off x="3995936" y="1628800"/>
            <a:ext cx="144016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уга 89"/>
          <p:cNvSpPr/>
          <p:nvPr/>
        </p:nvSpPr>
        <p:spPr>
          <a:xfrm>
            <a:off x="3779912" y="1628800"/>
            <a:ext cx="360040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уга 90"/>
          <p:cNvSpPr/>
          <p:nvPr/>
        </p:nvSpPr>
        <p:spPr>
          <a:xfrm>
            <a:off x="3995936" y="1700808"/>
            <a:ext cx="216024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 rot="16200000">
            <a:off x="6644264" y="3342182"/>
            <a:ext cx="18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Reasons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горь Семенкович-реклама.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455988" cy="3284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для фестиваля уроков отАрзу.jpg"/>
          <p:cNvPicPr>
            <a:picLocks noChangeAspect="1"/>
          </p:cNvPicPr>
          <p:nvPr/>
        </p:nvPicPr>
        <p:blipFill>
          <a:blip r:embed="rId3" cstate="print"/>
          <a:srcRect l="23881"/>
          <a:stretch>
            <a:fillRect/>
          </a:stretch>
        </p:blipFill>
        <p:spPr>
          <a:xfrm>
            <a:off x="107504" y="3573016"/>
            <a:ext cx="3672408" cy="2893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Анна катор. реклама.jpg"/>
          <p:cNvPicPr>
            <a:picLocks noChangeAspect="1"/>
          </p:cNvPicPr>
          <p:nvPr/>
        </p:nvPicPr>
        <p:blipFill>
          <a:blip r:embed="rId4" cstate="print"/>
          <a:srcRect l="26231" t="16279" r="28302" b="27209"/>
          <a:stretch>
            <a:fillRect/>
          </a:stretch>
        </p:blipFill>
        <p:spPr>
          <a:xfrm>
            <a:off x="6516216" y="4293096"/>
            <a:ext cx="1872208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Максим\Downloads\Элчин реклама.jpg"/>
          <p:cNvPicPr>
            <a:picLocks noChangeAspect="1" noChangeArrowheads="1"/>
          </p:cNvPicPr>
          <p:nvPr/>
        </p:nvPicPr>
        <p:blipFill>
          <a:blip r:embed="rId5" cstate="print"/>
          <a:srcRect t="18781" b="27224"/>
          <a:stretch>
            <a:fillRect/>
          </a:stretch>
        </p:blipFill>
        <p:spPr bwMode="auto">
          <a:xfrm>
            <a:off x="5436096" y="188640"/>
            <a:ext cx="306729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AutoShape 2" descr="https://pp.vk.me/c7009/c608123/v608123236/5142/nZeLv6Ituu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pp.vk.me/c7009/c608123/v608123236/5142/nZeLv6Ituu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Максим\Downloads\Даша Васильева. Рекла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0"/>
            <a:ext cx="2877492" cy="383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Максим\Downloads\реклама от Полины.jpg"/>
          <p:cNvPicPr>
            <a:picLocks noChangeAspect="1" noChangeArrowheads="1"/>
          </p:cNvPicPr>
          <p:nvPr/>
        </p:nvPicPr>
        <p:blipFill>
          <a:blip r:embed="rId7" cstate="print"/>
          <a:srcRect t="12767" r="14583" b="33193"/>
          <a:stretch>
            <a:fillRect/>
          </a:stretch>
        </p:blipFill>
        <p:spPr bwMode="auto">
          <a:xfrm>
            <a:off x="5508104" y="2492896"/>
            <a:ext cx="2952328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реклама от Даши..jpg"/>
          <p:cNvPicPr>
            <a:picLocks noChangeAspect="1"/>
          </p:cNvPicPr>
          <p:nvPr/>
        </p:nvPicPr>
        <p:blipFill>
          <a:blip r:embed="rId8" cstate="print"/>
          <a:srcRect b="30435"/>
          <a:stretch>
            <a:fillRect/>
          </a:stretch>
        </p:blipFill>
        <p:spPr>
          <a:xfrm>
            <a:off x="3131840" y="4365104"/>
            <a:ext cx="3312368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the advert you’ve seen recently.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another student about it using these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Where was the advertisement?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product was advertised?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the picture/the story in it?</a:t>
            </a:r>
          </a:p>
          <a:p>
            <a:pPr marL="514350" indent="-514350">
              <a:buAutoNum type="arabicPeriod"/>
            </a:pPr>
            <a:r>
              <a:rPr lang="en-US" dirty="0" smtClean="0"/>
              <a:t>Did you like it? Why?/Why not?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Advertising Expressions and Adjectives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0280" t="22535" r="14019" b="15493"/>
          <a:stretch>
            <a:fillRect/>
          </a:stretch>
        </p:blipFill>
        <p:spPr bwMode="auto">
          <a:xfrm>
            <a:off x="539552" y="1772816"/>
            <a:ext cx="7200800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Opinions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Personally, I think…</a:t>
            </a:r>
          </a:p>
          <a:p>
            <a:r>
              <a:rPr lang="en-US" b="1" dirty="0" smtClean="0"/>
              <a:t>As for me I think it’s really imaginative</a:t>
            </a:r>
          </a:p>
          <a:p>
            <a:r>
              <a:rPr lang="en-US" b="1" dirty="0" smtClean="0"/>
              <a:t>In my opinion this advert makes you think…..</a:t>
            </a:r>
          </a:p>
          <a:p>
            <a:r>
              <a:rPr lang="en-US" b="1" dirty="0" smtClean="0"/>
              <a:t>I’m (totally) against…</a:t>
            </a:r>
          </a:p>
          <a:p>
            <a:r>
              <a:rPr lang="en-US" b="1" dirty="0" smtClean="0"/>
              <a:t>I don’t believe it….</a:t>
            </a:r>
          </a:p>
          <a:p>
            <a:r>
              <a:rPr lang="en-US" b="1" dirty="0" smtClean="0"/>
              <a:t>It gives practical information </a:t>
            </a:r>
          </a:p>
          <a:p>
            <a:pPr>
              <a:buNone/>
            </a:pPr>
            <a:endParaRPr lang="en-US" b="1" dirty="0" smtClean="0"/>
          </a:p>
          <a:p>
            <a:endParaRPr lang="ru-RU" b="1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</a:t>
            </a:r>
            <a:r>
              <a:rPr lang="en-US" dirty="0" err="1" smtClean="0"/>
              <a:t>Cinquain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79248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NetworkingTri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52E504-0C65-4A68-8323-859DD7936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PresentationPro_NetworkingTrio</Template>
  <TotalTime>0</TotalTime>
  <Words>251</Words>
  <Application>Microsoft Office PowerPoint</Application>
  <PresentationFormat>Экран (4:3)</PresentationFormat>
  <Paragraphs>52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PresentationPro_NetworkingTrio</vt:lpstr>
      <vt:lpstr>Quotation</vt:lpstr>
      <vt:lpstr>«Advertising is our environment. We swim in it as fish swim in water. We cannot escape it.» JEAN KILBOURNE </vt:lpstr>
      <vt:lpstr>Listening Ex.2 p.64 SB</vt:lpstr>
      <vt:lpstr>Read &amp; Retell the text </vt:lpstr>
      <vt:lpstr>Слайд 5</vt:lpstr>
      <vt:lpstr>Think of the advert you’ve seen recently.</vt:lpstr>
      <vt:lpstr>Advertising Expressions and Adjectives</vt:lpstr>
      <vt:lpstr>Giving Opinions</vt:lpstr>
      <vt:lpstr>Your Own Cinquain</vt:lpstr>
      <vt:lpstr>Слайд 10</vt:lpstr>
      <vt:lpstr>Your hometask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2014-04-06T09:21:57Z</dcterms:created>
  <dcterms:modified xsi:type="dcterms:W3CDTF">2014-04-19T07:03:23Z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TC102413899990</vt:lpwstr>
  </property>
</Properties>
</file>