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9" r:id="rId4"/>
    <p:sldId id="260" r:id="rId5"/>
    <p:sldId id="263" r:id="rId6"/>
    <p:sldId id="262" r:id="rId7"/>
    <p:sldId id="264" r:id="rId8"/>
    <p:sldId id="265" r:id="rId9"/>
    <p:sldId id="266" r:id="rId10"/>
    <p:sldId id="267" r:id="rId11"/>
    <p:sldId id="269" r:id="rId12"/>
    <p:sldId id="268" r:id="rId13"/>
    <p:sldId id="270" r:id="rId14"/>
    <p:sldId id="271" r:id="rId15"/>
    <p:sldId id="275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6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73AA1-2AC1-4DA1-A66F-4ED08D81EEDD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39C29-2269-4C10-B91F-8DAA0EE4C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39C29-2269-4C10-B91F-8DAA0EE4CC5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BDFC-56F9-4CCF-926F-7046B8FB6635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1F15F-AA5C-41E4-B751-1F1D57899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BDFC-56F9-4CCF-926F-7046B8FB6635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1F15F-AA5C-41E4-B751-1F1D57899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BDFC-56F9-4CCF-926F-7046B8FB6635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1F15F-AA5C-41E4-B751-1F1D57899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BDFC-56F9-4CCF-926F-7046B8FB6635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1F15F-AA5C-41E4-B751-1F1D57899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BDFC-56F9-4CCF-926F-7046B8FB6635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1F15F-AA5C-41E4-B751-1F1D57899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BDFC-56F9-4CCF-926F-7046B8FB6635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1F15F-AA5C-41E4-B751-1F1D57899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BDFC-56F9-4CCF-926F-7046B8FB6635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1F15F-AA5C-41E4-B751-1F1D57899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BDFC-56F9-4CCF-926F-7046B8FB6635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1F15F-AA5C-41E4-B751-1F1D57899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BDFC-56F9-4CCF-926F-7046B8FB6635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1F15F-AA5C-41E4-B751-1F1D57899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BDFC-56F9-4CCF-926F-7046B8FB6635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1F15F-AA5C-41E4-B751-1F1D57899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94BDFC-56F9-4CCF-926F-7046B8FB6635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1F15F-AA5C-41E4-B751-1F1D57899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5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94BDFC-56F9-4CCF-926F-7046B8FB6635}" type="datetimeFigureOut">
              <a:rPr lang="ru-RU" smtClean="0"/>
              <a:pPr/>
              <a:t>30.01.2020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1F15F-AA5C-41E4-B751-1F1D578991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5000"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7148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Когда-то очень давно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4429132"/>
            <a:ext cx="7786742" cy="2071702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ru-RU" sz="3300" dirty="0" smtClean="0">
                <a:solidFill>
                  <a:schemeClr val="bg1"/>
                </a:solidFill>
              </a:rPr>
              <a:t>на поросшем лесом берегу реки Вятки построили наши предки город.</a:t>
            </a:r>
          </a:p>
          <a:p>
            <a:r>
              <a:rPr lang="ru-RU" sz="3300" dirty="0" smtClean="0">
                <a:solidFill>
                  <a:schemeClr val="bg1"/>
                </a:solidFill>
              </a:rPr>
              <a:t>А на другом берегу со временем появилось поселение – слобода  Дымковская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5" name="Рисунок 4" descr="http://sunny-art.ru/wp-content/uploads/2010/04/Wiktor_Michajlowitsch_Wassnezow_4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5918" y="1714488"/>
            <a:ext cx="5940425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Закрепляем «колбаску» на месте кокошника,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сдавливая ее, придаем форму головного убора.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7171" name="Picture 3" descr="C:\Documents and Settings\Admin\Рабочий стол\Дымк.игрушка\SDC1315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12" name="Picture 2" descr="C:\Documents and Settings\Admin\Рабочий стол\Дымк.игрушка\SDC131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Игрушка практически готова.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Добавляем волосы у основания кокошника.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Picture 4" descr="C:\Documents and Settings\Admin\Рабочий стол\Дымк.игрушка\SDC1317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Лепим косу, аккуратно соединяем ее с головой и туловищем.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8195" name="Picture 3" descr="C:\Documents and Settings\Admin\Рабочий стол\Дымк.игрушка\SDC1316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8196" name="Picture 4" descr="C:\Documents and Settings\Admin\Рабочий стол\Дымк.игрушка\SDC1317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Еще раз, влажным пальчиком, сглаживаем все соединения.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9218" name="Picture 2" descr="C:\Documents and Settings\Admin\Рабочий стол\Дымк.игрушка\SDC131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Игрушка «Барыня» практически готова!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1266" name="Picture 2" descr="C:\Documents and Settings\Admin\Рабочий стол\Дымк.игрушка\SDC1318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11267" name="Picture 3" descr="C:\Documents and Settings\Admin\Рабочий стол\Дымк.игрушка\SDC1317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8" name="Picture 3" descr="C:\Documents and Settings\Admin\Рабочий стол\Дымк.игрушка\SDC1317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2357430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Грунтовка. Покрываем игрушку белой краской.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026" name="Picture 2" descr="H:\DCIM\100SSCAM\SDC132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984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Роспись игрушек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Художники расписывают дымковские игрушки самыми яркими, самыми веселыми красками.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Красные, оранжевые, зеленые, желтые, синие цвета сочетаются в простом узоре.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r>
              <a:rPr lang="ru-RU" sz="2000" dirty="0" smtClean="0">
                <a:solidFill>
                  <a:schemeClr val="bg1"/>
                </a:solidFill>
              </a:rPr>
              <a:t>Полоски, клеточки, круги, точки, волнистые линии украшают дымковские игрушки.</a:t>
            </a:r>
          </a:p>
        </p:txBody>
      </p:sp>
      <p:pic>
        <p:nvPicPr>
          <p:cNvPr id="1026" name="Picture 2" descr="C:\Documents and Settings\Admin\Мои документы\Downloads\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3468186" y="1389544"/>
            <a:ext cx="5804354" cy="4168227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404664"/>
            <a:ext cx="58326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Сделано здесь </a:t>
            </a:r>
            <a:r>
              <a:rPr lang="ru-RU" sz="2400" dirty="0" smtClean="0">
                <a:solidFill>
                  <a:schemeClr val="bg1"/>
                </a:solidFill>
              </a:rPr>
              <a:t>все </a:t>
            </a:r>
            <a:r>
              <a:rPr lang="ru-RU" sz="2400" dirty="0" smtClean="0">
                <a:solidFill>
                  <a:schemeClr val="bg1"/>
                </a:solidFill>
              </a:rPr>
              <a:t>с душой,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 С </a:t>
            </a:r>
            <a:r>
              <a:rPr lang="ru-RU" sz="2400" dirty="0" smtClean="0">
                <a:solidFill>
                  <a:schemeClr val="bg1"/>
                </a:solidFill>
              </a:rPr>
              <a:t>радостью, с умением</a:t>
            </a:r>
            <a:r>
              <a:rPr lang="ru-RU" sz="2400" dirty="0" smtClean="0">
                <a:solidFill>
                  <a:schemeClr val="bg1"/>
                </a:solidFill>
              </a:rPr>
              <a:t>,</a:t>
            </a:r>
          </a:p>
          <a:p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smtClean="0">
                <a:solidFill>
                  <a:schemeClr val="bg1"/>
                </a:solidFill>
              </a:rPr>
              <a:t>Есть такие мастера  всем на удивление!</a:t>
            </a:r>
            <a:endParaRPr lang="ru-RU" sz="2400" dirty="0"/>
          </a:p>
        </p:txBody>
      </p:sp>
      <p:pic>
        <p:nvPicPr>
          <p:cNvPr id="9" name="Picture 3" descr="C:\Documents and Settings\Admin\Рабочий стол\Дымк.игрушка\SDC13104.JPG"/>
          <p:cNvPicPr>
            <a:picLocks noChangeAspect="1" noChangeArrowheads="1"/>
          </p:cNvPicPr>
          <p:nvPr/>
        </p:nvPicPr>
        <p:blipFill>
          <a:blip r:embed="rId2" cstate="screen"/>
          <a:srcRect l="5478" t="9346" b="14580"/>
          <a:stretch>
            <a:fillRect/>
          </a:stretch>
        </p:blipFill>
        <p:spPr bwMode="auto">
          <a:xfrm rot="16200000">
            <a:off x="6501288" y="923650"/>
            <a:ext cx="2981987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3" descr="H:\DCIM\100SSCAM\SDC13310.JPG"/>
          <p:cNvPicPr>
            <a:picLocks noChangeAspect="1" noChangeArrowheads="1"/>
          </p:cNvPicPr>
          <p:nvPr/>
        </p:nvPicPr>
        <p:blipFill>
          <a:blip r:embed="rId3" cstate="screen"/>
          <a:srcRect l="12115" t="11170" r="8686" b="16176"/>
          <a:stretch>
            <a:fillRect/>
          </a:stretch>
        </p:blipFill>
        <p:spPr bwMode="auto">
          <a:xfrm rot="16200000">
            <a:off x="3287903" y="2552857"/>
            <a:ext cx="2640002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Documents and Settings\Admin\Рабочий стол\Дымк.игрушка\SDC1320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screen"/>
          <a:srcRect l="3718" t="14264" r="7132" b="16794"/>
          <a:stretch>
            <a:fillRect/>
          </a:stretch>
        </p:blipFill>
        <p:spPr bwMode="auto">
          <a:xfrm rot="16200000">
            <a:off x="4928388" y="2208516"/>
            <a:ext cx="3103448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Documents and Settings\Admin\Рабочий стол\Дымк.игрушка\SDC13281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 cstate="screen"/>
          <a:srcRect l="12888" t="20402" r="10444" b="15410"/>
          <a:stretch>
            <a:fillRect/>
          </a:stretch>
        </p:blipFill>
        <p:spPr bwMode="auto">
          <a:xfrm rot="16200000">
            <a:off x="-281813" y="3962333"/>
            <a:ext cx="2866666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:\DCIM\100SSCAM\SDC13304.JPG"/>
          <p:cNvPicPr>
            <a:picLocks noChangeAspect="1" noChangeArrowheads="1"/>
          </p:cNvPicPr>
          <p:nvPr/>
        </p:nvPicPr>
        <p:blipFill>
          <a:blip r:embed="rId6" cstate="screen"/>
          <a:srcRect l="18307" t="14264" r="10373" b="19171"/>
          <a:stretch>
            <a:fillRect/>
          </a:stretch>
        </p:blipFill>
        <p:spPr bwMode="auto">
          <a:xfrm rot="16200000">
            <a:off x="1522189" y="3022627"/>
            <a:ext cx="2571429" cy="18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572000" y="4941168"/>
            <a:ext cx="4176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Эти глиняные «шедевры» способны вызвать улыбку, наполнить душу радостью и теплом!</a:t>
            </a:r>
            <a:endParaRPr lang="ru-RU" sz="2400" dirty="0"/>
          </a:p>
        </p:txBody>
      </p:sp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299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Издавна в Дымковской слободе жили гончары.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Лепили из местной красной глины посуду, а еще дудочки-свистульки. Слепят и в печь поставят, чтобы они стали крепкими. Дымили очаги гончаров, кудрявые дымки весело поднимались к небу.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Наверное, поэтому и назвали слободу Дымковской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9" name="Содержимое 8" descr="http://900igr.net/datas/iskusstvo/Dymkovskaja-igrushka.files/0017-017-Svistulki-kozjol-i-baran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14414" y="3786190"/>
            <a:ext cx="3215217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posezonam.ru/img/big/9980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628" y="3786190"/>
            <a:ext cx="292893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1857364"/>
            <a:ext cx="4429156" cy="200026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Знаменитые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 Дымковские игрушки – нарядные, яркие, дарящие ощущение праздника.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://vpodvorye.ru/assets/images/dymka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285728"/>
            <a:ext cx="200025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tatic.eva.ru/eva/160000-170000/161997/photoalbum/98326442800025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929066"/>
            <a:ext cx="207169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russia-ic.com/img/culture_art/dym_toy_0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428604"/>
            <a:ext cx="219710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keramika.peterlife.ru/keramikahistory/img/keramika-79j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857628"/>
            <a:ext cx="20574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vpodvorye.ru/docs/01/01/b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58" y="2714620"/>
            <a:ext cx="194945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www.vpodvorye.ru/docs/01/07/b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78" y="2500306"/>
            <a:ext cx="2071692" cy="256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artlib.ru/objects/gallery_168/artlib_gallery-84498-b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57158" y="428604"/>
            <a:ext cx="1965324" cy="1809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Этапы творческого процесса</a:t>
            </a:r>
            <a:r>
              <a:rPr lang="ru-RU" sz="4000" b="1" dirty="0" smtClean="0">
                <a:solidFill>
                  <a:schemeClr val="bg1"/>
                </a:solidFill>
              </a:rPr>
              <a:t/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rgbClr val="C00000"/>
                </a:solidFill>
              </a:rPr>
              <a:t>«Дымковская барыня»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Admin\Рабочий стол\Дымк.игрушка\SDC1314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3108" y="2071678"/>
            <a:ext cx="4857784" cy="36433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28728" y="6000768"/>
            <a:ext cx="61436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Готовим глину.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Разминаем ее до однородной густой массы.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12858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Формируем шар, для лепки основы-туловища.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Придаем форму конуса.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074" name="Picture 2" descr="C:\Documents and Settings\Admin\Рабочий стол\Дымк.игрушка\SDC131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57200" y="2635448"/>
            <a:ext cx="4040188" cy="3030141"/>
          </a:xfrm>
          <a:prstGeom prst="rect">
            <a:avLst/>
          </a:prstGeom>
          <a:noFill/>
        </p:spPr>
      </p:pic>
      <p:pic>
        <p:nvPicPr>
          <p:cNvPr id="9" name="Picture 2" descr="C:\Documents and Settings\Admin\Рабочий стол\Дымк.игрушка\SDC13145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5025" y="2634853"/>
            <a:ext cx="4041775" cy="3031331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Вытягиваем верхнюю часть конуса,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края, разминая, постепенно вытягиваем вниз.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Формируем форму тела.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8" name="Picture 2" descr="C:\Documents and Settings\Admin\Рабочий стол\Дымк.игрушка\SDC131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4101" name="Picture 5" descr="C:\Documents and Settings\Admin\Рабочий стол\Дымк.игрушка\SDC1314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285884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Формируем шар меньшего размера, для головы игрушки.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Соединяем голову с туловищем, сглаживаем соединение.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Documents and Settings\Admin\Рабочий стол\Дымк.игрушка\SDC1315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5123" name="Picture 3" descr="C:\Documents and Settings\Admin\Рабочий стол\Дымк.игрушка\SDC131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Формируем из глины «колбаски» – руки.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 Соединяем с туловищем, сглаживаем место соединения.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6146" name="Picture 2" descr="C:\Documents and Settings\Admin\Рабочий стол\Дымк.игрушка\SDC1315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6148" name="Picture 4" descr="C:\Documents and Settings\Admin\Рабочий стол\Дымк.игрушка\SDC1315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348706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Придаем форму груди, влажными пальчиками 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затираем неровности и трещины.</a:t>
            </a:r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4" name="Picture 3" descr="C:\Documents and Settings\Admin\Рабочий стол\Дымк.игрушка\SDC131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5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195</Words>
  <Application>Microsoft Office PowerPoint</Application>
  <PresentationFormat>Экран (4:3)</PresentationFormat>
  <Paragraphs>30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Когда-то очень давно</vt:lpstr>
      <vt:lpstr>Издавна в Дымковской слободе жили гончары.  Лепили из местной красной глины посуду, а еще дудочки-свистульки. Слепят и в печь поставят, чтобы они стали крепкими. Дымили очаги гончаров, кудрявые дымки весело поднимались к небу. Наверное, поэтому и назвали слободу Дымковской.</vt:lpstr>
      <vt:lpstr>Знаменитые  Дымковские игрушки – нарядные, яркие, дарящие ощущение праздника.</vt:lpstr>
      <vt:lpstr>Этапы творческого процесса «Дымковская барыня»</vt:lpstr>
      <vt:lpstr>Формируем шар, для лепки основы-туловища. Придаем форму конуса. </vt:lpstr>
      <vt:lpstr>Вытягиваем верхнюю часть конуса, края, разминая, постепенно вытягиваем вниз. Формируем форму тела. </vt:lpstr>
      <vt:lpstr>Формируем шар меньшего размера, для головы игрушки. Соединяем голову с туловищем, сглаживаем соединение.</vt:lpstr>
      <vt:lpstr>Формируем из глины «колбаски» – руки.  Соединяем с туловищем, сглаживаем место соединения.</vt:lpstr>
      <vt:lpstr>Придаем форму груди, влажными пальчиками  затираем неровности и трещины.</vt:lpstr>
      <vt:lpstr>Закрепляем «колбаску» на месте кокошника,  сдавливая ее, придаем форму головного убора.</vt:lpstr>
      <vt:lpstr>Игрушка практически готова. Добавляем волосы у основания кокошника.</vt:lpstr>
      <vt:lpstr>Лепим косу, аккуратно соединяем ее с головой и туловищем.</vt:lpstr>
      <vt:lpstr>Еще раз, влажным пальчиком, сглаживаем все соединения.</vt:lpstr>
      <vt:lpstr>Игрушка «Барыня» практически готова!</vt:lpstr>
      <vt:lpstr>Грунтовка. Покрываем игрушку белой краской.</vt:lpstr>
      <vt:lpstr>Роспись игрушек</vt:lpstr>
      <vt:lpstr>Слайд 17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Праздничная Дымка</dc:title>
  <dc:creator>Admin</dc:creator>
  <cp:lastModifiedBy>Алена</cp:lastModifiedBy>
  <cp:revision>34</cp:revision>
  <dcterms:created xsi:type="dcterms:W3CDTF">2011-12-07T22:40:21Z</dcterms:created>
  <dcterms:modified xsi:type="dcterms:W3CDTF">2020-01-30T19:18:11Z</dcterms:modified>
</cp:coreProperties>
</file>